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240750" cy="30240288"/>
  <p:notesSz cx="6858000" cy="9144000"/>
  <p:defaultTextStyle>
    <a:defPPr>
      <a:defRPr lang="zh-CN"/>
    </a:defPPr>
    <a:lvl1pPr marL="0" algn="l" defTabSz="2911659" rtl="0" eaLnBrk="1" latinLnBrk="0" hangingPunct="1">
      <a:defRPr sz="5754" kern="1200">
        <a:solidFill>
          <a:schemeClr val="tx1"/>
        </a:solidFill>
        <a:latin typeface="+mn-lt"/>
        <a:ea typeface="+mn-ea"/>
        <a:cs typeface="+mn-cs"/>
      </a:defRPr>
    </a:lvl1pPr>
    <a:lvl2pPr marL="1455829" algn="l" defTabSz="2911659" rtl="0" eaLnBrk="1" latinLnBrk="0" hangingPunct="1">
      <a:defRPr sz="5754" kern="1200">
        <a:solidFill>
          <a:schemeClr val="tx1"/>
        </a:solidFill>
        <a:latin typeface="+mn-lt"/>
        <a:ea typeface="+mn-ea"/>
        <a:cs typeface="+mn-cs"/>
      </a:defRPr>
    </a:lvl2pPr>
    <a:lvl3pPr marL="2911659" algn="l" defTabSz="2911659" rtl="0" eaLnBrk="1" latinLnBrk="0" hangingPunct="1">
      <a:defRPr sz="5754" kern="1200">
        <a:solidFill>
          <a:schemeClr val="tx1"/>
        </a:solidFill>
        <a:latin typeface="+mn-lt"/>
        <a:ea typeface="+mn-ea"/>
        <a:cs typeface="+mn-cs"/>
      </a:defRPr>
    </a:lvl3pPr>
    <a:lvl4pPr marL="4367488" algn="l" defTabSz="2911659" rtl="0" eaLnBrk="1" latinLnBrk="0" hangingPunct="1">
      <a:defRPr sz="5754" kern="1200">
        <a:solidFill>
          <a:schemeClr val="tx1"/>
        </a:solidFill>
        <a:latin typeface="+mn-lt"/>
        <a:ea typeface="+mn-ea"/>
        <a:cs typeface="+mn-cs"/>
      </a:defRPr>
    </a:lvl4pPr>
    <a:lvl5pPr marL="5823318" algn="l" defTabSz="2911659" rtl="0" eaLnBrk="1" latinLnBrk="0" hangingPunct="1">
      <a:defRPr sz="5754" kern="1200">
        <a:solidFill>
          <a:schemeClr val="tx1"/>
        </a:solidFill>
        <a:latin typeface="+mn-lt"/>
        <a:ea typeface="+mn-ea"/>
        <a:cs typeface="+mn-cs"/>
      </a:defRPr>
    </a:lvl5pPr>
    <a:lvl6pPr marL="7279148" algn="l" defTabSz="2911659" rtl="0" eaLnBrk="1" latinLnBrk="0" hangingPunct="1">
      <a:defRPr sz="5754" kern="1200">
        <a:solidFill>
          <a:schemeClr val="tx1"/>
        </a:solidFill>
        <a:latin typeface="+mn-lt"/>
        <a:ea typeface="+mn-ea"/>
        <a:cs typeface="+mn-cs"/>
      </a:defRPr>
    </a:lvl6pPr>
    <a:lvl7pPr marL="8734977" algn="l" defTabSz="2911659" rtl="0" eaLnBrk="1" latinLnBrk="0" hangingPunct="1">
      <a:defRPr sz="5754" kern="1200">
        <a:solidFill>
          <a:schemeClr val="tx1"/>
        </a:solidFill>
        <a:latin typeface="+mn-lt"/>
        <a:ea typeface="+mn-ea"/>
        <a:cs typeface="+mn-cs"/>
      </a:defRPr>
    </a:lvl7pPr>
    <a:lvl8pPr marL="10190807" algn="l" defTabSz="2911659" rtl="0" eaLnBrk="1" latinLnBrk="0" hangingPunct="1">
      <a:defRPr sz="5754" kern="1200">
        <a:solidFill>
          <a:schemeClr val="tx1"/>
        </a:solidFill>
        <a:latin typeface="+mn-lt"/>
        <a:ea typeface="+mn-ea"/>
        <a:cs typeface="+mn-cs"/>
      </a:defRPr>
    </a:lvl8pPr>
    <a:lvl9pPr marL="11646636" algn="l" defTabSz="2911659" rtl="0" eaLnBrk="1" latinLnBrk="0" hangingPunct="1">
      <a:defRPr sz="575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26" userDrawn="1">
          <p15:clr>
            <a:srgbClr val="A4A3A4"/>
          </p15:clr>
        </p15:guide>
        <p15:guide id="2" pos="6803" userDrawn="1">
          <p15:clr>
            <a:srgbClr val="A4A3A4"/>
          </p15:clr>
        </p15:guide>
        <p15:guide id="3" pos="669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6489"/>
    <a:srgbClr val="0042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87" autoAdjust="0"/>
    <p:restoredTop sz="92444" autoAdjust="0"/>
  </p:normalViewPr>
  <p:slideViewPr>
    <p:cSldViewPr>
      <p:cViewPr>
        <p:scale>
          <a:sx n="25" d="100"/>
          <a:sy n="25" d="100"/>
        </p:scale>
        <p:origin x="2118" y="-1032"/>
      </p:cViewPr>
      <p:guideLst>
        <p:guide orient="horz" pos="9526"/>
        <p:guide pos="6803"/>
        <p:guide pos="669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FB72D-307F-4901-8592-ADD79733337A}" type="datetimeFigureOut">
              <a:rPr lang="zh-CN" altLang="en-US" smtClean="0"/>
              <a:pPr/>
              <a:t>2019/10/9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25675" y="685800"/>
            <a:ext cx="2406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B2422-7D65-4379-A1BF-7931E8116CB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4979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49561" rtl="0" eaLnBrk="1" latinLnBrk="0" hangingPunct="1">
      <a:defRPr sz="853" kern="1200">
        <a:solidFill>
          <a:schemeClr val="tx1"/>
        </a:solidFill>
        <a:latin typeface="+mn-lt"/>
        <a:ea typeface="+mn-ea"/>
        <a:cs typeface="+mn-cs"/>
      </a:defRPr>
    </a:lvl1pPr>
    <a:lvl2pPr marL="324781" algn="l" defTabSz="649561" rtl="0" eaLnBrk="1" latinLnBrk="0" hangingPunct="1">
      <a:defRPr sz="853" kern="1200">
        <a:solidFill>
          <a:schemeClr val="tx1"/>
        </a:solidFill>
        <a:latin typeface="+mn-lt"/>
        <a:ea typeface="+mn-ea"/>
        <a:cs typeface="+mn-cs"/>
      </a:defRPr>
    </a:lvl2pPr>
    <a:lvl3pPr marL="649561" algn="l" defTabSz="649561" rtl="0" eaLnBrk="1" latinLnBrk="0" hangingPunct="1">
      <a:defRPr sz="853" kern="1200">
        <a:solidFill>
          <a:schemeClr val="tx1"/>
        </a:solidFill>
        <a:latin typeface="+mn-lt"/>
        <a:ea typeface="+mn-ea"/>
        <a:cs typeface="+mn-cs"/>
      </a:defRPr>
    </a:lvl3pPr>
    <a:lvl4pPr marL="974342" algn="l" defTabSz="649561" rtl="0" eaLnBrk="1" latinLnBrk="0" hangingPunct="1">
      <a:defRPr sz="853" kern="1200">
        <a:solidFill>
          <a:schemeClr val="tx1"/>
        </a:solidFill>
        <a:latin typeface="+mn-lt"/>
        <a:ea typeface="+mn-ea"/>
        <a:cs typeface="+mn-cs"/>
      </a:defRPr>
    </a:lvl4pPr>
    <a:lvl5pPr marL="1299122" algn="l" defTabSz="649561" rtl="0" eaLnBrk="1" latinLnBrk="0" hangingPunct="1">
      <a:defRPr sz="853" kern="1200">
        <a:solidFill>
          <a:schemeClr val="tx1"/>
        </a:solidFill>
        <a:latin typeface="+mn-lt"/>
        <a:ea typeface="+mn-ea"/>
        <a:cs typeface="+mn-cs"/>
      </a:defRPr>
    </a:lvl5pPr>
    <a:lvl6pPr marL="1623903" algn="l" defTabSz="649561" rtl="0" eaLnBrk="1" latinLnBrk="0" hangingPunct="1">
      <a:defRPr sz="853" kern="1200">
        <a:solidFill>
          <a:schemeClr val="tx1"/>
        </a:solidFill>
        <a:latin typeface="+mn-lt"/>
        <a:ea typeface="+mn-ea"/>
        <a:cs typeface="+mn-cs"/>
      </a:defRPr>
    </a:lvl6pPr>
    <a:lvl7pPr marL="1948685" algn="l" defTabSz="649561" rtl="0" eaLnBrk="1" latinLnBrk="0" hangingPunct="1">
      <a:defRPr sz="853" kern="1200">
        <a:solidFill>
          <a:schemeClr val="tx1"/>
        </a:solidFill>
        <a:latin typeface="+mn-lt"/>
        <a:ea typeface="+mn-ea"/>
        <a:cs typeface="+mn-cs"/>
      </a:defRPr>
    </a:lvl7pPr>
    <a:lvl8pPr marL="2273465" algn="l" defTabSz="649561" rtl="0" eaLnBrk="1" latinLnBrk="0" hangingPunct="1">
      <a:defRPr sz="853" kern="1200">
        <a:solidFill>
          <a:schemeClr val="tx1"/>
        </a:solidFill>
        <a:latin typeface="+mn-lt"/>
        <a:ea typeface="+mn-ea"/>
        <a:cs typeface="+mn-cs"/>
      </a:defRPr>
    </a:lvl8pPr>
    <a:lvl9pPr marL="2598246" algn="l" defTabSz="649561" rtl="0" eaLnBrk="1" latinLnBrk="0" hangingPunct="1">
      <a:defRPr sz="85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225675" y="685800"/>
            <a:ext cx="240665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B2422-7D65-4379-A1BF-7931E8116CB4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2338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93059" y="9394094"/>
            <a:ext cx="18054637" cy="648206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186115" y="17136164"/>
            <a:ext cx="14868525" cy="77280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10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420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631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84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051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262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472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68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5399544" y="1211018"/>
            <a:ext cx="4779170" cy="25802246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62037" y="1211018"/>
            <a:ext cx="13983495" cy="25802246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77876" y="19432188"/>
            <a:ext cx="18054637" cy="6006057"/>
          </a:xfrm>
        </p:spPr>
        <p:txBody>
          <a:bodyPr anchor="t"/>
          <a:lstStyle>
            <a:lvl1pPr algn="l">
              <a:defRPr sz="10572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677876" y="12817128"/>
            <a:ext cx="18054637" cy="6615061"/>
          </a:xfrm>
        </p:spPr>
        <p:txBody>
          <a:bodyPr anchor="b"/>
          <a:lstStyle>
            <a:lvl1pPr marL="0" indent="0">
              <a:buNone/>
              <a:defRPr sz="5315">
                <a:solidFill>
                  <a:schemeClr val="tx1">
                    <a:tint val="75000"/>
                  </a:schemeClr>
                </a:solidFill>
              </a:defRPr>
            </a:lvl1pPr>
            <a:lvl2pPr marL="1210351" indent="0">
              <a:buNone/>
              <a:defRPr sz="4784">
                <a:solidFill>
                  <a:schemeClr val="tx1">
                    <a:tint val="75000"/>
                  </a:schemeClr>
                </a:solidFill>
              </a:defRPr>
            </a:lvl2pPr>
            <a:lvl3pPr marL="2420701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631052" indent="0">
              <a:buNone/>
              <a:defRPr sz="3721">
                <a:solidFill>
                  <a:schemeClr val="tx1">
                    <a:tint val="75000"/>
                  </a:schemeClr>
                </a:solidFill>
              </a:defRPr>
            </a:lvl4pPr>
            <a:lvl5pPr marL="4841403" indent="0">
              <a:buNone/>
              <a:defRPr sz="3721">
                <a:solidFill>
                  <a:schemeClr val="tx1">
                    <a:tint val="75000"/>
                  </a:schemeClr>
                </a:solidFill>
              </a:defRPr>
            </a:lvl5pPr>
            <a:lvl6pPr marL="6051753" indent="0">
              <a:buNone/>
              <a:defRPr sz="3721">
                <a:solidFill>
                  <a:schemeClr val="tx1">
                    <a:tint val="75000"/>
                  </a:schemeClr>
                </a:solidFill>
              </a:defRPr>
            </a:lvl6pPr>
            <a:lvl7pPr marL="7262104" indent="0">
              <a:buNone/>
              <a:defRPr sz="3721">
                <a:solidFill>
                  <a:schemeClr val="tx1">
                    <a:tint val="75000"/>
                  </a:schemeClr>
                </a:solidFill>
              </a:defRPr>
            </a:lvl7pPr>
            <a:lvl8pPr marL="8472454" indent="0">
              <a:buNone/>
              <a:defRPr sz="3721">
                <a:solidFill>
                  <a:schemeClr val="tx1">
                    <a:tint val="75000"/>
                  </a:schemeClr>
                </a:solidFill>
              </a:defRPr>
            </a:lvl8pPr>
            <a:lvl9pPr marL="9682805" indent="0">
              <a:buNone/>
              <a:defRPr sz="37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62038" y="7056071"/>
            <a:ext cx="9381331" cy="19957193"/>
          </a:xfrm>
        </p:spPr>
        <p:txBody>
          <a:bodyPr/>
          <a:lstStyle>
            <a:lvl1pPr>
              <a:defRPr sz="7442"/>
            </a:lvl1pPr>
            <a:lvl2pPr>
              <a:defRPr sz="6378"/>
            </a:lvl2pPr>
            <a:lvl3pPr>
              <a:defRPr sz="5315"/>
            </a:lvl3pPr>
            <a:lvl4pPr>
              <a:defRPr sz="4784"/>
            </a:lvl4pPr>
            <a:lvl5pPr>
              <a:defRPr sz="4784"/>
            </a:lvl5pPr>
            <a:lvl6pPr>
              <a:defRPr sz="4784"/>
            </a:lvl6pPr>
            <a:lvl7pPr>
              <a:defRPr sz="4784"/>
            </a:lvl7pPr>
            <a:lvl8pPr>
              <a:defRPr sz="4784"/>
            </a:lvl8pPr>
            <a:lvl9pPr>
              <a:defRPr sz="4784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797383" y="7056071"/>
            <a:ext cx="9381331" cy="19957193"/>
          </a:xfrm>
        </p:spPr>
        <p:txBody>
          <a:bodyPr/>
          <a:lstStyle>
            <a:lvl1pPr>
              <a:defRPr sz="7442"/>
            </a:lvl1pPr>
            <a:lvl2pPr>
              <a:defRPr sz="6378"/>
            </a:lvl2pPr>
            <a:lvl3pPr>
              <a:defRPr sz="5315"/>
            </a:lvl3pPr>
            <a:lvl4pPr>
              <a:defRPr sz="4784"/>
            </a:lvl4pPr>
            <a:lvl5pPr>
              <a:defRPr sz="4784"/>
            </a:lvl5pPr>
            <a:lvl6pPr>
              <a:defRPr sz="4784"/>
            </a:lvl6pPr>
            <a:lvl7pPr>
              <a:defRPr sz="4784"/>
            </a:lvl7pPr>
            <a:lvl8pPr>
              <a:defRPr sz="4784"/>
            </a:lvl8pPr>
            <a:lvl9pPr>
              <a:defRPr sz="4784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62040" y="6769069"/>
            <a:ext cx="9385021" cy="2821025"/>
          </a:xfrm>
        </p:spPr>
        <p:txBody>
          <a:bodyPr anchor="b"/>
          <a:lstStyle>
            <a:lvl1pPr marL="0" indent="0">
              <a:buNone/>
              <a:defRPr sz="6378" b="1"/>
            </a:lvl1pPr>
            <a:lvl2pPr marL="1210351" indent="0">
              <a:buNone/>
              <a:defRPr sz="5315" b="1"/>
            </a:lvl2pPr>
            <a:lvl3pPr marL="2420701" indent="0">
              <a:buNone/>
              <a:defRPr sz="4784" b="1"/>
            </a:lvl3pPr>
            <a:lvl4pPr marL="3631052" indent="0">
              <a:buNone/>
              <a:defRPr sz="4252" b="1"/>
            </a:lvl4pPr>
            <a:lvl5pPr marL="4841403" indent="0">
              <a:buNone/>
              <a:defRPr sz="4252" b="1"/>
            </a:lvl5pPr>
            <a:lvl6pPr marL="6051753" indent="0">
              <a:buNone/>
              <a:defRPr sz="4252" b="1"/>
            </a:lvl6pPr>
            <a:lvl7pPr marL="7262104" indent="0">
              <a:buNone/>
              <a:defRPr sz="4252" b="1"/>
            </a:lvl7pPr>
            <a:lvl8pPr marL="8472454" indent="0">
              <a:buNone/>
              <a:defRPr sz="4252" b="1"/>
            </a:lvl8pPr>
            <a:lvl9pPr marL="9682805" indent="0">
              <a:buNone/>
              <a:defRPr sz="4252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62040" y="9590093"/>
            <a:ext cx="9385021" cy="17423167"/>
          </a:xfrm>
        </p:spPr>
        <p:txBody>
          <a:bodyPr/>
          <a:lstStyle>
            <a:lvl1pPr>
              <a:defRPr sz="6378"/>
            </a:lvl1pPr>
            <a:lvl2pPr>
              <a:defRPr sz="5315"/>
            </a:lvl2pPr>
            <a:lvl3pPr>
              <a:defRPr sz="4784"/>
            </a:lvl3pPr>
            <a:lvl4pPr>
              <a:defRPr sz="4252"/>
            </a:lvl4pPr>
            <a:lvl5pPr>
              <a:defRPr sz="4252"/>
            </a:lvl5pPr>
            <a:lvl6pPr>
              <a:defRPr sz="4252"/>
            </a:lvl6pPr>
            <a:lvl7pPr>
              <a:defRPr sz="4252"/>
            </a:lvl7pPr>
            <a:lvl8pPr>
              <a:defRPr sz="4252"/>
            </a:lvl8pPr>
            <a:lvl9pPr>
              <a:defRPr sz="4252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0790009" y="6769069"/>
            <a:ext cx="9388706" cy="2821025"/>
          </a:xfrm>
        </p:spPr>
        <p:txBody>
          <a:bodyPr anchor="b"/>
          <a:lstStyle>
            <a:lvl1pPr marL="0" indent="0">
              <a:buNone/>
              <a:defRPr sz="6378" b="1"/>
            </a:lvl1pPr>
            <a:lvl2pPr marL="1210351" indent="0">
              <a:buNone/>
              <a:defRPr sz="5315" b="1"/>
            </a:lvl2pPr>
            <a:lvl3pPr marL="2420701" indent="0">
              <a:buNone/>
              <a:defRPr sz="4784" b="1"/>
            </a:lvl3pPr>
            <a:lvl4pPr marL="3631052" indent="0">
              <a:buNone/>
              <a:defRPr sz="4252" b="1"/>
            </a:lvl4pPr>
            <a:lvl5pPr marL="4841403" indent="0">
              <a:buNone/>
              <a:defRPr sz="4252" b="1"/>
            </a:lvl5pPr>
            <a:lvl6pPr marL="6051753" indent="0">
              <a:buNone/>
              <a:defRPr sz="4252" b="1"/>
            </a:lvl6pPr>
            <a:lvl7pPr marL="7262104" indent="0">
              <a:buNone/>
              <a:defRPr sz="4252" b="1"/>
            </a:lvl7pPr>
            <a:lvl8pPr marL="8472454" indent="0">
              <a:buNone/>
              <a:defRPr sz="4252" b="1"/>
            </a:lvl8pPr>
            <a:lvl9pPr marL="9682805" indent="0">
              <a:buNone/>
              <a:defRPr sz="4252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0790009" y="9590093"/>
            <a:ext cx="9388706" cy="17423167"/>
          </a:xfrm>
        </p:spPr>
        <p:txBody>
          <a:bodyPr/>
          <a:lstStyle>
            <a:lvl1pPr>
              <a:defRPr sz="6378"/>
            </a:lvl1pPr>
            <a:lvl2pPr>
              <a:defRPr sz="5315"/>
            </a:lvl2pPr>
            <a:lvl3pPr>
              <a:defRPr sz="4784"/>
            </a:lvl3pPr>
            <a:lvl4pPr>
              <a:defRPr sz="4252"/>
            </a:lvl4pPr>
            <a:lvl5pPr>
              <a:defRPr sz="4252"/>
            </a:lvl5pPr>
            <a:lvl6pPr>
              <a:defRPr sz="4252"/>
            </a:lvl6pPr>
            <a:lvl7pPr>
              <a:defRPr sz="4252"/>
            </a:lvl7pPr>
            <a:lvl8pPr>
              <a:defRPr sz="4252"/>
            </a:lvl8pPr>
            <a:lvl9pPr>
              <a:defRPr sz="4252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2040" y="1204011"/>
            <a:ext cx="6988060" cy="5124049"/>
          </a:xfrm>
        </p:spPr>
        <p:txBody>
          <a:bodyPr anchor="b"/>
          <a:lstStyle>
            <a:lvl1pPr algn="l">
              <a:defRPr sz="5315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04547" y="1204014"/>
            <a:ext cx="11874169" cy="25809248"/>
          </a:xfrm>
        </p:spPr>
        <p:txBody>
          <a:bodyPr/>
          <a:lstStyle>
            <a:lvl1pPr>
              <a:defRPr sz="8446"/>
            </a:lvl1pPr>
            <a:lvl2pPr>
              <a:defRPr sz="7442"/>
            </a:lvl2pPr>
            <a:lvl3pPr>
              <a:defRPr sz="6378"/>
            </a:lvl3pPr>
            <a:lvl4pPr>
              <a:defRPr sz="5315"/>
            </a:lvl4pPr>
            <a:lvl5pPr>
              <a:defRPr sz="5315"/>
            </a:lvl5pPr>
            <a:lvl6pPr>
              <a:defRPr sz="5315"/>
            </a:lvl6pPr>
            <a:lvl7pPr>
              <a:defRPr sz="5315"/>
            </a:lvl7pPr>
            <a:lvl8pPr>
              <a:defRPr sz="5315"/>
            </a:lvl8pPr>
            <a:lvl9pPr>
              <a:defRPr sz="531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062040" y="6328064"/>
            <a:ext cx="6988060" cy="20685199"/>
          </a:xfrm>
        </p:spPr>
        <p:txBody>
          <a:bodyPr/>
          <a:lstStyle>
            <a:lvl1pPr marL="0" indent="0">
              <a:buNone/>
              <a:defRPr sz="3721"/>
            </a:lvl1pPr>
            <a:lvl2pPr marL="1210351" indent="0">
              <a:buNone/>
              <a:defRPr sz="3189"/>
            </a:lvl2pPr>
            <a:lvl3pPr marL="2420701" indent="0">
              <a:buNone/>
              <a:defRPr sz="2658"/>
            </a:lvl3pPr>
            <a:lvl4pPr marL="3631052" indent="0">
              <a:buNone/>
              <a:defRPr sz="2362"/>
            </a:lvl4pPr>
            <a:lvl5pPr marL="4841403" indent="0">
              <a:buNone/>
              <a:defRPr sz="2362"/>
            </a:lvl5pPr>
            <a:lvl6pPr marL="6051753" indent="0">
              <a:buNone/>
              <a:defRPr sz="2362"/>
            </a:lvl6pPr>
            <a:lvl7pPr marL="7262104" indent="0">
              <a:buNone/>
              <a:defRPr sz="2362"/>
            </a:lvl7pPr>
            <a:lvl8pPr marL="8472454" indent="0">
              <a:buNone/>
              <a:defRPr sz="2362"/>
            </a:lvl8pPr>
            <a:lvl9pPr marL="9682805" indent="0">
              <a:buNone/>
              <a:defRPr sz="2362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163336" y="21168202"/>
            <a:ext cx="12744450" cy="2499026"/>
          </a:xfrm>
        </p:spPr>
        <p:txBody>
          <a:bodyPr anchor="b"/>
          <a:lstStyle>
            <a:lvl1pPr algn="l">
              <a:defRPr sz="5315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163336" y="2702026"/>
            <a:ext cx="12744450" cy="18144173"/>
          </a:xfrm>
        </p:spPr>
        <p:txBody>
          <a:bodyPr/>
          <a:lstStyle>
            <a:lvl1pPr marL="0" indent="0">
              <a:buNone/>
              <a:defRPr sz="8446"/>
            </a:lvl1pPr>
            <a:lvl2pPr marL="1210351" indent="0">
              <a:buNone/>
              <a:defRPr sz="7442"/>
            </a:lvl2pPr>
            <a:lvl3pPr marL="2420701" indent="0">
              <a:buNone/>
              <a:defRPr sz="6378"/>
            </a:lvl3pPr>
            <a:lvl4pPr marL="3631052" indent="0">
              <a:buNone/>
              <a:defRPr sz="5315"/>
            </a:lvl4pPr>
            <a:lvl5pPr marL="4841403" indent="0">
              <a:buNone/>
              <a:defRPr sz="5315"/>
            </a:lvl5pPr>
            <a:lvl6pPr marL="6051753" indent="0">
              <a:buNone/>
              <a:defRPr sz="5315"/>
            </a:lvl6pPr>
            <a:lvl7pPr marL="7262104" indent="0">
              <a:buNone/>
              <a:defRPr sz="5315"/>
            </a:lvl7pPr>
            <a:lvl8pPr marL="8472454" indent="0">
              <a:buNone/>
              <a:defRPr sz="5315"/>
            </a:lvl8pPr>
            <a:lvl9pPr marL="9682805" indent="0">
              <a:buNone/>
              <a:defRPr sz="5315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163336" y="23667228"/>
            <a:ext cx="12744450" cy="3549031"/>
          </a:xfrm>
        </p:spPr>
        <p:txBody>
          <a:bodyPr/>
          <a:lstStyle>
            <a:lvl1pPr marL="0" indent="0">
              <a:buNone/>
              <a:defRPr sz="3721"/>
            </a:lvl1pPr>
            <a:lvl2pPr marL="1210351" indent="0">
              <a:buNone/>
              <a:defRPr sz="3189"/>
            </a:lvl2pPr>
            <a:lvl3pPr marL="2420701" indent="0">
              <a:buNone/>
              <a:defRPr sz="2658"/>
            </a:lvl3pPr>
            <a:lvl4pPr marL="3631052" indent="0">
              <a:buNone/>
              <a:defRPr sz="2362"/>
            </a:lvl4pPr>
            <a:lvl5pPr marL="4841403" indent="0">
              <a:buNone/>
              <a:defRPr sz="2362"/>
            </a:lvl5pPr>
            <a:lvl6pPr marL="6051753" indent="0">
              <a:buNone/>
              <a:defRPr sz="2362"/>
            </a:lvl6pPr>
            <a:lvl7pPr marL="7262104" indent="0">
              <a:buNone/>
              <a:defRPr sz="2362"/>
            </a:lvl7pPr>
            <a:lvl8pPr marL="8472454" indent="0">
              <a:buNone/>
              <a:defRPr sz="2362"/>
            </a:lvl8pPr>
            <a:lvl9pPr marL="9682805" indent="0">
              <a:buNone/>
              <a:defRPr sz="2362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6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062038" y="1211014"/>
            <a:ext cx="19116675" cy="5040048"/>
          </a:xfrm>
          <a:prstGeom prst="rect">
            <a:avLst/>
          </a:prstGeom>
        </p:spPr>
        <p:txBody>
          <a:bodyPr vert="horz" lIns="409880" tIns="204940" rIns="409880" bIns="20494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62038" y="7056071"/>
            <a:ext cx="19116675" cy="19957193"/>
          </a:xfrm>
          <a:prstGeom prst="rect">
            <a:avLst/>
          </a:prstGeom>
        </p:spPr>
        <p:txBody>
          <a:bodyPr vert="horz" lIns="409880" tIns="204940" rIns="409880" bIns="20494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062040" y="28028270"/>
            <a:ext cx="4956175" cy="1610016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l">
              <a:defRPr sz="31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2019/10/9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7257258" y="28028270"/>
            <a:ext cx="6726237" cy="1610016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ctr">
              <a:defRPr sz="31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5222537" y="28028270"/>
            <a:ext cx="4956175" cy="1610016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r">
              <a:defRPr sz="31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420701" rtl="0" eaLnBrk="1" latinLnBrk="0" hangingPunct="1">
        <a:spcBef>
          <a:spcPct val="0"/>
        </a:spcBef>
        <a:buNone/>
        <a:defRPr sz="116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7763" indent="-907763" algn="l" defTabSz="2420701" rtl="0" eaLnBrk="1" latinLnBrk="0" hangingPunct="1">
        <a:spcBef>
          <a:spcPct val="20000"/>
        </a:spcBef>
        <a:buFont typeface="Arial" pitchFamily="34" charset="0"/>
        <a:buChar char="•"/>
        <a:defRPr sz="8446" kern="1200">
          <a:solidFill>
            <a:schemeClr val="tx1"/>
          </a:solidFill>
          <a:latin typeface="+mn-lt"/>
          <a:ea typeface="+mn-ea"/>
          <a:cs typeface="+mn-cs"/>
        </a:defRPr>
      </a:lvl1pPr>
      <a:lvl2pPr marL="1966819" indent="-756469" algn="l" defTabSz="2420701" rtl="0" eaLnBrk="1" latinLnBrk="0" hangingPunct="1">
        <a:spcBef>
          <a:spcPct val="20000"/>
        </a:spcBef>
        <a:buFont typeface="Arial" pitchFamily="34" charset="0"/>
        <a:buChar char="–"/>
        <a:defRPr sz="7442" kern="1200">
          <a:solidFill>
            <a:schemeClr val="tx1"/>
          </a:solidFill>
          <a:latin typeface="+mn-lt"/>
          <a:ea typeface="+mn-ea"/>
          <a:cs typeface="+mn-cs"/>
        </a:defRPr>
      </a:lvl2pPr>
      <a:lvl3pPr marL="3025877" indent="-605176" algn="l" defTabSz="2420701" rtl="0" eaLnBrk="1" latinLnBrk="0" hangingPunct="1">
        <a:spcBef>
          <a:spcPct val="20000"/>
        </a:spcBef>
        <a:buFont typeface="Arial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236228" indent="-605176" algn="l" defTabSz="2420701" rtl="0" eaLnBrk="1" latinLnBrk="0" hangingPunct="1">
        <a:spcBef>
          <a:spcPct val="20000"/>
        </a:spcBef>
        <a:buFont typeface="Arial" pitchFamily="34" charset="0"/>
        <a:buChar char="–"/>
        <a:defRPr sz="5315" kern="1200">
          <a:solidFill>
            <a:schemeClr val="tx1"/>
          </a:solidFill>
          <a:latin typeface="+mn-lt"/>
          <a:ea typeface="+mn-ea"/>
          <a:cs typeface="+mn-cs"/>
        </a:defRPr>
      </a:lvl4pPr>
      <a:lvl5pPr marL="5446578" indent="-605176" algn="l" defTabSz="2420701" rtl="0" eaLnBrk="1" latinLnBrk="0" hangingPunct="1">
        <a:spcBef>
          <a:spcPct val="20000"/>
        </a:spcBef>
        <a:buFont typeface="Arial" pitchFamily="34" charset="0"/>
        <a:buChar char="»"/>
        <a:defRPr sz="5315" kern="1200">
          <a:solidFill>
            <a:schemeClr val="tx1"/>
          </a:solidFill>
          <a:latin typeface="+mn-lt"/>
          <a:ea typeface="+mn-ea"/>
          <a:cs typeface="+mn-cs"/>
        </a:defRPr>
      </a:lvl5pPr>
      <a:lvl6pPr marL="6656929" indent="-605176" algn="l" defTabSz="2420701" rtl="0" eaLnBrk="1" latinLnBrk="0" hangingPunct="1">
        <a:spcBef>
          <a:spcPct val="20000"/>
        </a:spcBef>
        <a:buFont typeface="Arial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6pPr>
      <a:lvl7pPr marL="7867280" indent="-605176" algn="l" defTabSz="2420701" rtl="0" eaLnBrk="1" latinLnBrk="0" hangingPunct="1">
        <a:spcBef>
          <a:spcPct val="20000"/>
        </a:spcBef>
        <a:buFont typeface="Arial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7pPr>
      <a:lvl8pPr marL="9077630" indent="-605176" algn="l" defTabSz="2420701" rtl="0" eaLnBrk="1" latinLnBrk="0" hangingPunct="1">
        <a:spcBef>
          <a:spcPct val="20000"/>
        </a:spcBef>
        <a:buFont typeface="Arial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8pPr>
      <a:lvl9pPr marL="10287981" indent="-605176" algn="l" defTabSz="2420701" rtl="0" eaLnBrk="1" latinLnBrk="0" hangingPunct="1">
        <a:spcBef>
          <a:spcPct val="20000"/>
        </a:spcBef>
        <a:buFont typeface="Arial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2420701" rtl="0" eaLnBrk="1" latinLnBrk="0" hangingPunct="1">
        <a:defRPr sz="4784" kern="1200">
          <a:solidFill>
            <a:schemeClr val="tx1"/>
          </a:solidFill>
          <a:latin typeface="+mn-lt"/>
          <a:ea typeface="+mn-ea"/>
          <a:cs typeface="+mn-cs"/>
        </a:defRPr>
      </a:lvl1pPr>
      <a:lvl2pPr marL="1210351" algn="l" defTabSz="2420701" rtl="0" eaLnBrk="1" latinLnBrk="0" hangingPunct="1">
        <a:defRPr sz="4784" kern="1200">
          <a:solidFill>
            <a:schemeClr val="tx1"/>
          </a:solidFill>
          <a:latin typeface="+mn-lt"/>
          <a:ea typeface="+mn-ea"/>
          <a:cs typeface="+mn-cs"/>
        </a:defRPr>
      </a:lvl2pPr>
      <a:lvl3pPr marL="2420701" algn="l" defTabSz="2420701" rtl="0" eaLnBrk="1" latinLnBrk="0" hangingPunct="1">
        <a:defRPr sz="4784" kern="1200">
          <a:solidFill>
            <a:schemeClr val="tx1"/>
          </a:solidFill>
          <a:latin typeface="+mn-lt"/>
          <a:ea typeface="+mn-ea"/>
          <a:cs typeface="+mn-cs"/>
        </a:defRPr>
      </a:lvl3pPr>
      <a:lvl4pPr marL="3631052" algn="l" defTabSz="2420701" rtl="0" eaLnBrk="1" latinLnBrk="0" hangingPunct="1">
        <a:defRPr sz="4784" kern="1200">
          <a:solidFill>
            <a:schemeClr val="tx1"/>
          </a:solidFill>
          <a:latin typeface="+mn-lt"/>
          <a:ea typeface="+mn-ea"/>
          <a:cs typeface="+mn-cs"/>
        </a:defRPr>
      </a:lvl4pPr>
      <a:lvl5pPr marL="4841403" algn="l" defTabSz="2420701" rtl="0" eaLnBrk="1" latinLnBrk="0" hangingPunct="1">
        <a:defRPr sz="4784" kern="1200">
          <a:solidFill>
            <a:schemeClr val="tx1"/>
          </a:solidFill>
          <a:latin typeface="+mn-lt"/>
          <a:ea typeface="+mn-ea"/>
          <a:cs typeface="+mn-cs"/>
        </a:defRPr>
      </a:lvl5pPr>
      <a:lvl6pPr marL="6051753" algn="l" defTabSz="2420701" rtl="0" eaLnBrk="1" latinLnBrk="0" hangingPunct="1">
        <a:defRPr sz="4784" kern="1200">
          <a:solidFill>
            <a:schemeClr val="tx1"/>
          </a:solidFill>
          <a:latin typeface="+mn-lt"/>
          <a:ea typeface="+mn-ea"/>
          <a:cs typeface="+mn-cs"/>
        </a:defRPr>
      </a:lvl6pPr>
      <a:lvl7pPr marL="7262104" algn="l" defTabSz="2420701" rtl="0" eaLnBrk="1" latinLnBrk="0" hangingPunct="1">
        <a:defRPr sz="4784" kern="1200">
          <a:solidFill>
            <a:schemeClr val="tx1"/>
          </a:solidFill>
          <a:latin typeface="+mn-lt"/>
          <a:ea typeface="+mn-ea"/>
          <a:cs typeface="+mn-cs"/>
        </a:defRPr>
      </a:lvl7pPr>
      <a:lvl8pPr marL="8472454" algn="l" defTabSz="2420701" rtl="0" eaLnBrk="1" latinLnBrk="0" hangingPunct="1">
        <a:defRPr sz="4784" kern="1200">
          <a:solidFill>
            <a:schemeClr val="tx1"/>
          </a:solidFill>
          <a:latin typeface="+mn-lt"/>
          <a:ea typeface="+mn-ea"/>
          <a:cs typeface="+mn-cs"/>
        </a:defRPr>
      </a:lvl8pPr>
      <a:lvl9pPr marL="9682805" algn="l" defTabSz="2420701" rtl="0" eaLnBrk="1" latinLnBrk="0" hangingPunct="1">
        <a:defRPr sz="47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627163" y="2122356"/>
            <a:ext cx="16359751" cy="1576997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399"/>
          </a:p>
        </p:txBody>
      </p:sp>
      <p:sp>
        <p:nvSpPr>
          <p:cNvPr id="3" name="减号 2"/>
          <p:cNvSpPr/>
          <p:nvPr/>
        </p:nvSpPr>
        <p:spPr>
          <a:xfrm>
            <a:off x="-2442556" y="3995121"/>
            <a:ext cx="26210912" cy="249348"/>
          </a:xfrm>
          <a:prstGeom prst="mathMinus">
            <a:avLst/>
          </a:prstGeom>
          <a:solidFill>
            <a:srgbClr val="4A6489"/>
          </a:solidFill>
          <a:ln>
            <a:solidFill>
              <a:srgbClr val="4A6489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399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542184" y="2043082"/>
            <a:ext cx="3607707" cy="180363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399"/>
          </a:p>
        </p:txBody>
      </p:sp>
      <p:sp>
        <p:nvSpPr>
          <p:cNvPr id="9" name="TextBox 8"/>
          <p:cNvSpPr txBox="1"/>
          <p:nvPr/>
        </p:nvSpPr>
        <p:spPr>
          <a:xfrm>
            <a:off x="598930" y="2446574"/>
            <a:ext cx="34942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Palatino Linotype" pitchFamily="18" charset="0"/>
              </a:rPr>
              <a:t>Affiliation’s Logo</a:t>
            </a:r>
          </a:p>
          <a:p>
            <a:r>
              <a:rPr lang="en-US" altLang="zh-CN" sz="3200" dirty="0">
                <a:latin typeface="Palatino Linotype" pitchFamily="18" charset="0"/>
              </a:rPr>
              <a:t>Goes here if any</a:t>
            </a:r>
            <a:endParaRPr lang="zh-CN" altLang="en-US" sz="3200" dirty="0">
              <a:latin typeface="Palatino Linotype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-39306" y="4244470"/>
            <a:ext cx="10556585" cy="26371778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4098798"/>
            <a:endParaRPr lang="en-US" altLang="zh-CN" sz="4000" dirty="0">
              <a:solidFill>
                <a:prstClr val="black"/>
              </a:solidFill>
              <a:latin typeface="Palatino Linotype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0662900" y="4191267"/>
            <a:ext cx="10556585" cy="26424980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zh-CN" altLang="en-US" sz="3399" dirty="0"/>
          </a:p>
        </p:txBody>
      </p:sp>
      <p:sp>
        <p:nvSpPr>
          <p:cNvPr id="19" name="AutoShape 2" descr="http://www.cpcmconf.org/images/logo.jpg"/>
          <p:cNvSpPr>
            <a:spLocks noChangeAspect="1" noChangeArrowheads="1"/>
          </p:cNvSpPr>
          <p:nvPr/>
        </p:nvSpPr>
        <p:spPr bwMode="auto">
          <a:xfrm flipH="1">
            <a:off x="3858930" y="-90001"/>
            <a:ext cx="581923" cy="56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54001" tIns="27000" rIns="54001" bIns="27000" numCol="1" anchor="t" anchorCtr="0" compatLnSpc="1">
            <a:prstTxWarp prst="textNoShape">
              <a:avLst/>
            </a:prstTxWarp>
          </a:bodyPr>
          <a:lstStyle/>
          <a:p>
            <a:endParaRPr lang="zh-CN" altLang="en-US" sz="3399"/>
          </a:p>
        </p:txBody>
      </p:sp>
      <p:sp>
        <p:nvSpPr>
          <p:cNvPr id="5" name="TextBox 4"/>
          <p:cNvSpPr txBox="1"/>
          <p:nvPr/>
        </p:nvSpPr>
        <p:spPr>
          <a:xfrm>
            <a:off x="7956079" y="2566928"/>
            <a:ext cx="98210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latin typeface="Palatino Linotype" pitchFamily="18" charset="0"/>
              </a:rPr>
              <a:t>Author’s Name/s Goes Here</a:t>
            </a:r>
          </a:p>
          <a:p>
            <a:pPr algn="ctr"/>
            <a:r>
              <a:rPr lang="en-US" altLang="zh-CN" sz="3200" dirty="0">
                <a:latin typeface="Palatino Linotype" pitchFamily="18" charset="0"/>
              </a:rPr>
              <a:t>Affiliations Go Here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7017" y="636677"/>
            <a:ext cx="168396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197" dirty="0">
                <a:latin typeface="Palatino Linotype" pitchFamily="18" charset="0"/>
              </a:rPr>
              <a:t>     </a:t>
            </a:r>
            <a:r>
              <a:rPr lang="en-US" altLang="zh-CN" sz="5400" dirty="0">
                <a:latin typeface="Palatino Linotype" pitchFamily="18" charset="0"/>
              </a:rPr>
              <a:t>Title Goes Here</a:t>
            </a:r>
          </a:p>
        </p:txBody>
      </p:sp>
      <p:sp>
        <p:nvSpPr>
          <p:cNvPr id="10" name="矩形 9"/>
          <p:cNvSpPr/>
          <p:nvPr/>
        </p:nvSpPr>
        <p:spPr>
          <a:xfrm>
            <a:off x="0" y="4225062"/>
            <a:ext cx="10517278" cy="1127874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399"/>
          </a:p>
        </p:txBody>
      </p:sp>
      <p:sp>
        <p:nvSpPr>
          <p:cNvPr id="11" name="TextBox 10"/>
          <p:cNvSpPr txBox="1"/>
          <p:nvPr/>
        </p:nvSpPr>
        <p:spPr>
          <a:xfrm>
            <a:off x="2603902" y="4425467"/>
            <a:ext cx="54341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F8F8F8"/>
                </a:solidFill>
                <a:latin typeface="Palatino Linotype" pitchFamily="18" charset="0"/>
              </a:rPr>
              <a:t>Introduction</a:t>
            </a:r>
            <a:endParaRPr lang="zh-CN" altLang="en-US" sz="4800" dirty="0"/>
          </a:p>
        </p:txBody>
      </p:sp>
      <p:sp>
        <p:nvSpPr>
          <p:cNvPr id="23" name="矩形 22"/>
          <p:cNvSpPr/>
          <p:nvPr/>
        </p:nvSpPr>
        <p:spPr>
          <a:xfrm>
            <a:off x="1" y="11764024"/>
            <a:ext cx="10517278" cy="1182824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399" dirty="0"/>
          </a:p>
        </p:txBody>
      </p:sp>
      <p:sp>
        <p:nvSpPr>
          <p:cNvPr id="14" name="TextBox 13"/>
          <p:cNvSpPr txBox="1"/>
          <p:nvPr/>
        </p:nvSpPr>
        <p:spPr>
          <a:xfrm>
            <a:off x="3480269" y="12012333"/>
            <a:ext cx="29807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F8F8F8"/>
                </a:solidFill>
                <a:latin typeface="Palatino Linotype" pitchFamily="18" charset="0"/>
              </a:rPr>
              <a:t>Methods</a:t>
            </a:r>
            <a:endParaRPr lang="zh-CN" altLang="en-US" sz="4800" b="1" dirty="0">
              <a:solidFill>
                <a:srgbClr val="F8F8F8"/>
              </a:solidFill>
              <a:latin typeface="Palatino Linotype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7727" y="14314114"/>
            <a:ext cx="8524233" cy="5995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7521" indent="-337521">
              <a:buFont typeface="Wingdings" panose="05000000000000000000" pitchFamily="2" charset="2"/>
              <a:buChar char="Ø"/>
            </a:pPr>
            <a:r>
              <a:rPr lang="en-US" altLang="zh-CN" sz="4000" dirty="0">
                <a:latin typeface="Palatino Linotype" pitchFamily="18" charset="0"/>
              </a:rPr>
              <a:t>Font: no specific requirements</a:t>
            </a:r>
          </a:p>
          <a:p>
            <a:endParaRPr lang="en-US" altLang="zh-CN" sz="4000" dirty="0">
              <a:latin typeface="Palatino Linotype" pitchFamily="18" charset="0"/>
            </a:endParaRPr>
          </a:p>
          <a:p>
            <a:pPr marL="337521" indent="-337521">
              <a:buFont typeface="Wingdings" panose="05000000000000000000" pitchFamily="2" charset="2"/>
              <a:buChar char="Ø"/>
            </a:pPr>
            <a:endParaRPr lang="en-US" altLang="zh-CN" sz="4000" dirty="0">
              <a:latin typeface="Palatino Linotype" pitchFamily="18" charset="0"/>
            </a:endParaRPr>
          </a:p>
          <a:p>
            <a:pPr marL="337521" indent="-337521">
              <a:buFont typeface="Wingdings" panose="05000000000000000000" pitchFamily="2" charset="2"/>
              <a:buChar char="Ø"/>
            </a:pPr>
            <a:r>
              <a:rPr lang="en-US" altLang="zh-CN" sz="4000" dirty="0">
                <a:latin typeface="Palatino Linotype" pitchFamily="18" charset="0"/>
              </a:rPr>
              <a:t>Font Size:  no specific requirements</a:t>
            </a:r>
          </a:p>
          <a:p>
            <a:endParaRPr lang="en-US" altLang="zh-CN" sz="4000" dirty="0">
              <a:latin typeface="Palatino Linotype" pitchFamily="18" charset="0"/>
            </a:endParaRPr>
          </a:p>
          <a:p>
            <a:endParaRPr lang="en-US" altLang="zh-CN" sz="4000" dirty="0">
              <a:latin typeface="Palatino Linotype" pitchFamily="18" charset="0"/>
            </a:endParaRPr>
          </a:p>
          <a:p>
            <a:pPr marL="337521" indent="-337521">
              <a:buFont typeface="Wingdings" panose="05000000000000000000" pitchFamily="2" charset="2"/>
              <a:buChar char="Ø"/>
            </a:pPr>
            <a:r>
              <a:rPr lang="en-US" altLang="zh-CN" sz="4000" dirty="0">
                <a:latin typeface="Palatino Linotype" pitchFamily="18" charset="0"/>
              </a:rPr>
              <a:t>Keep body text left-aligned, do not justify text</a:t>
            </a:r>
          </a:p>
          <a:p>
            <a:pPr marL="337521" indent="-337521">
              <a:buFont typeface="Wingdings" panose="05000000000000000000" pitchFamily="2" charset="2"/>
              <a:buChar char="Ø"/>
            </a:pPr>
            <a:endParaRPr lang="en-US" altLang="zh-CN" sz="2362" dirty="0">
              <a:latin typeface="Palatino Linotype" pitchFamily="18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-5423" y="20783223"/>
            <a:ext cx="10488817" cy="1180282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399"/>
          </a:p>
        </p:txBody>
      </p:sp>
      <p:sp>
        <p:nvSpPr>
          <p:cNvPr id="22" name="文本框 21"/>
          <p:cNvSpPr txBox="1"/>
          <p:nvPr/>
        </p:nvSpPr>
        <p:spPr>
          <a:xfrm>
            <a:off x="2351487" y="21074104"/>
            <a:ext cx="5656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540034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800" b="1" dirty="0">
                <a:solidFill>
                  <a:srgbClr val="F8F8F8"/>
                </a:solidFill>
                <a:latin typeface="Palatino Linotype" panose="02040502050505030304" pitchFamily="18" charset="0"/>
                <a:ea typeface="ＭＳ Ｐゴシック" panose="020B0600070205080204" pitchFamily="34" charset="-128"/>
              </a:rPr>
              <a:t>Graphics / Images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1030691" y="23617088"/>
            <a:ext cx="87255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7521" indent="-337521">
              <a:buFont typeface="Wingdings" panose="05000000000000000000" pitchFamily="2" charset="2"/>
              <a:buChar char="Ø"/>
            </a:pPr>
            <a:endParaRPr lang="en-US" altLang="zh-CN" sz="4000" dirty="0">
              <a:latin typeface="Palatino Linotype" pitchFamily="18" charset="0"/>
            </a:endParaRPr>
          </a:p>
          <a:p>
            <a:r>
              <a:rPr lang="en-US" altLang="zh-CN" sz="4000" dirty="0">
                <a:latin typeface="Palatino Linotype" pitchFamily="18" charset="0"/>
              </a:rPr>
              <a:t>The best type of image files to insert are JPEG or TIFF, JPEG format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11038529" y="16778614"/>
            <a:ext cx="5352377" cy="310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zh-CN" altLang="en-US" sz="1417" dirty="0">
              <a:latin typeface="Palatino Linotype" pitchFamily="18" charset="0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11009502" y="19332195"/>
            <a:ext cx="9977411" cy="8932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altLang="zh-CN" sz="4000" dirty="0">
              <a:latin typeface="Palatino Linotype" pitchFamily="18" charset="0"/>
            </a:endParaRPr>
          </a:p>
          <a:p>
            <a:r>
              <a:rPr lang="en-US" altLang="zh-CN" sz="4000" b="1" dirty="0">
                <a:latin typeface="Palatino Linotype" pitchFamily="18" charset="0"/>
              </a:rPr>
              <a:t>NOTE:</a:t>
            </a:r>
            <a:endParaRPr lang="en-US" altLang="zh-CN" sz="4000" dirty="0">
              <a:latin typeface="Palatino Linotype" pitchFamily="18" charset="0"/>
            </a:endParaRPr>
          </a:p>
          <a:p>
            <a:endParaRPr lang="en-US" altLang="zh-CN" sz="4000" dirty="0">
              <a:latin typeface="Palatino Linotype" pitchFamily="18" charset="0"/>
            </a:endParaRPr>
          </a:p>
          <a:p>
            <a:r>
              <a:rPr lang="en-US" altLang="zh-CN" sz="4000" dirty="0">
                <a:latin typeface="Palatino Linotype" pitchFamily="18" charset="0"/>
              </a:rPr>
              <a:t>Please bring your printed poster to the Conference Secretariat on the registration day, we will help you to setup and display it.</a:t>
            </a:r>
          </a:p>
          <a:p>
            <a:endParaRPr lang="en-US" altLang="zh-CN" sz="4000" dirty="0">
              <a:latin typeface="Palatino Linotype" pitchFamily="18" charset="0"/>
            </a:endParaRPr>
          </a:p>
          <a:p>
            <a:r>
              <a:rPr lang="en-US" altLang="zh-CN" sz="4000" dirty="0">
                <a:latin typeface="Palatino Linotype" pitchFamily="18" charset="0"/>
              </a:rPr>
              <a:t>Presenter is required to stand by his/her poster. After the presentation, the posters will be handed out to the presenters correspondingly.</a:t>
            </a:r>
          </a:p>
          <a:p>
            <a:endParaRPr lang="en-US" altLang="zh-CN" sz="2362" dirty="0">
              <a:latin typeface="Palatino Linotype" pitchFamily="18" charset="0"/>
            </a:endParaRPr>
          </a:p>
          <a:p>
            <a:endParaRPr lang="en-US" altLang="zh-CN" sz="2362" dirty="0">
              <a:latin typeface="Palatino Linotype" pitchFamily="18" charset="0"/>
            </a:endParaRPr>
          </a:p>
          <a:p>
            <a:endParaRPr lang="en-US" altLang="zh-CN" sz="2362" dirty="0">
              <a:latin typeface="Palatino Linotype" pitchFamily="18" charset="0"/>
            </a:endParaRPr>
          </a:p>
          <a:p>
            <a:endParaRPr lang="en-US" altLang="zh-CN" sz="2362" dirty="0">
              <a:latin typeface="Palatino Linotype" pitchFamily="18" charset="0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0662900" y="17856448"/>
            <a:ext cx="10556585" cy="1133454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399" dirty="0"/>
          </a:p>
        </p:txBody>
      </p:sp>
      <p:sp>
        <p:nvSpPr>
          <p:cNvPr id="38" name="文本框 37"/>
          <p:cNvSpPr txBox="1"/>
          <p:nvPr/>
        </p:nvSpPr>
        <p:spPr>
          <a:xfrm>
            <a:off x="13673376" y="18146387"/>
            <a:ext cx="4535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F8F8F8"/>
                </a:solidFill>
                <a:latin typeface="Palatino Linotype" panose="02040502050505030304" pitchFamily="18" charset="0"/>
              </a:rPr>
              <a:t>Conclusions</a:t>
            </a:r>
            <a:endParaRPr lang="zh-CN" altLang="en-US" sz="4800" b="1" dirty="0">
              <a:solidFill>
                <a:srgbClr val="F8F8F8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7381820" y="146483"/>
            <a:ext cx="3605095" cy="1712635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399"/>
          </a:p>
        </p:txBody>
      </p:sp>
      <p:sp>
        <p:nvSpPr>
          <p:cNvPr id="45" name="TextBox 44"/>
          <p:cNvSpPr txBox="1"/>
          <p:nvPr/>
        </p:nvSpPr>
        <p:spPr>
          <a:xfrm>
            <a:off x="18209008" y="282122"/>
            <a:ext cx="22689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 </a:t>
            </a:r>
            <a:r>
              <a:rPr lang="en-US" altLang="zh-CN" sz="2800" dirty="0">
                <a:latin typeface="Palatino Linotype" pitchFamily="18" charset="0"/>
              </a:rPr>
              <a:t>Paper</a:t>
            </a:r>
            <a:r>
              <a:rPr lang="en-US" altLang="zh-CN" sz="2800" dirty="0"/>
              <a:t> </a:t>
            </a:r>
            <a:r>
              <a:rPr lang="en-US" altLang="zh-CN" sz="2800" dirty="0">
                <a:latin typeface="Palatino Linotype" pitchFamily="18" charset="0"/>
              </a:rPr>
              <a:t>ID goes here: FSDM***</a:t>
            </a:r>
            <a:endParaRPr lang="zh-CN" altLang="en-US" sz="2800" dirty="0">
              <a:latin typeface="Palatino Linotype" pitchFamily="18" charset="0"/>
            </a:endParaRPr>
          </a:p>
        </p:txBody>
      </p:sp>
      <p:sp>
        <p:nvSpPr>
          <p:cNvPr id="26" name="TextBox 5">
            <a:extLst>
              <a:ext uri="{FF2B5EF4-FFF2-40B4-BE49-F238E27FC236}">
                <a16:creationId xmlns:a16="http://schemas.microsoft.com/office/drawing/2014/main" id="{31EF04B7-9686-40EF-9D0D-D2B8E49F47E6}"/>
              </a:ext>
            </a:extLst>
          </p:cNvPr>
          <p:cNvSpPr txBox="1"/>
          <p:nvPr/>
        </p:nvSpPr>
        <p:spPr>
          <a:xfrm>
            <a:off x="342105" y="5991388"/>
            <a:ext cx="1034353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altLang="zh-CN" sz="4000" dirty="0">
                <a:latin typeface="Palatino Linotype" pitchFamily="18" charset="0"/>
              </a:rPr>
              <a:t>The page size of this poster template is </a:t>
            </a:r>
            <a:r>
              <a:rPr lang="en-US" altLang="zh-CN" sz="4000" dirty="0">
                <a:solidFill>
                  <a:srgbClr val="000000"/>
                </a:solidFill>
                <a:latin typeface="Open Sans"/>
              </a:rPr>
              <a:t>594mm wide ×841mm long</a:t>
            </a:r>
            <a:r>
              <a:rPr lang="en-AU" altLang="zh-CN" sz="4000" dirty="0">
                <a:latin typeface="Palatino Linotype" pitchFamily="18" charset="0"/>
              </a:rPr>
              <a:t>, portrait (vertical) format. Do not change this page size</a:t>
            </a:r>
            <a:r>
              <a:rPr lang="en-US" altLang="zh-CN" sz="4000" dirty="0">
                <a:latin typeface="Palatino Linotype" pitchFamily="18" charset="0"/>
              </a:rPr>
              <a:t>. </a:t>
            </a:r>
            <a:endParaRPr lang="en-AU" altLang="zh-CN" sz="4000" dirty="0">
              <a:latin typeface="Arial" charset="0"/>
              <a:ea typeface="宋体" pitchFamily="2" charset="-122"/>
            </a:endParaRPr>
          </a:p>
          <a:p>
            <a:endParaRPr lang="en-US" altLang="zh-CN" sz="4000" dirty="0">
              <a:latin typeface="Palatino Linotype" pitchFamily="18" charset="0"/>
            </a:endParaRPr>
          </a:p>
          <a:p>
            <a:r>
              <a:rPr lang="en-US" altLang="zh-CN" sz="4000" dirty="0">
                <a:latin typeface="Palatino Linotype" pitchFamily="18" charset="0"/>
              </a:rPr>
              <a:t>Use the “copy” and “paste” command to create the correct number of copies of the blue section headers</a:t>
            </a:r>
            <a:r>
              <a:rPr lang="en-US" altLang="zh-CN" sz="2800" dirty="0">
                <a:latin typeface="Palatino Linotype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91139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</Words>
  <Application>Microsoft Office PowerPoint</Application>
  <PresentationFormat>自定义</PresentationFormat>
  <Paragraphs>31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Open Sans</vt:lpstr>
      <vt:lpstr>Arial</vt:lpstr>
      <vt:lpstr>Calibri</vt:lpstr>
      <vt:lpstr>Palatino Linotype</vt:lpstr>
      <vt:lpstr>Wingdings</vt:lpstr>
      <vt:lpstr>Office 主题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office</cp:lastModifiedBy>
  <cp:revision>52</cp:revision>
  <dcterms:created xsi:type="dcterms:W3CDTF">2017-02-13T08:25:03Z</dcterms:created>
  <dcterms:modified xsi:type="dcterms:W3CDTF">2019-10-09T06:34:08Z</dcterms:modified>
</cp:coreProperties>
</file>